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092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44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70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61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457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42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72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05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27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32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91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99DC39-EC0A-47F5-9AF2-F5B38A99AEAC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AC1B0D-D719-423B-A7CB-FB480E964455}" type="slidenum">
              <a:rPr lang="pt-BR" smtClean="0"/>
              <a:t>‹#›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99350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WORKSHOP</a:t>
            </a:r>
          </a:p>
          <a:p>
            <a:pPr algn="ctr"/>
            <a:r>
              <a:rPr lang="pt-BR" sz="2100" b="1" dirty="0"/>
              <a:t>(Campos – Junho/2017)</a:t>
            </a:r>
            <a:endParaRPr lang="pt-BR" sz="2100" b="1" dirty="0"/>
          </a:p>
        </p:txBody>
      </p:sp>
      <p:sp>
        <p:nvSpPr>
          <p:cNvPr id="6" name="Retângulo 5"/>
          <p:cNvSpPr/>
          <p:nvPr/>
        </p:nvSpPr>
        <p:spPr>
          <a:xfrm>
            <a:off x="0" y="5019559"/>
            <a:ext cx="9144000" cy="9811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7" name="Retângulo 6"/>
          <p:cNvSpPr/>
          <p:nvPr/>
        </p:nvSpPr>
        <p:spPr>
          <a:xfrm>
            <a:off x="1645556" y="2773145"/>
            <a:ext cx="594969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>
                <a:latin typeface="+mj-lt"/>
              </a:rPr>
              <a:t>Psicólogo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>
                <a:latin typeface="+mj-lt"/>
              </a:rPr>
              <a:t>Especialista em Medidas Psicológicas (Canadá)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>
                <a:latin typeface="+mj-lt"/>
              </a:rPr>
              <a:t>Mestre em Medicina Social (UERJ)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/>
              <a:t>Cursa PhD em Psicometria (PUC-Rio)</a:t>
            </a:r>
            <a:endParaRPr lang="pt-BR" sz="1350" dirty="0"/>
          </a:p>
          <a:p>
            <a:r>
              <a:rPr lang="pt-BR" sz="1350" dirty="0">
                <a:latin typeface="+mj-lt"/>
              </a:rPr>
              <a:t/>
            </a:r>
            <a:br>
              <a:rPr lang="pt-BR" sz="1350" dirty="0">
                <a:latin typeface="+mj-lt"/>
              </a:rPr>
            </a:br>
            <a:endParaRPr lang="pt-BR" sz="1350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84800" y="1811767"/>
            <a:ext cx="43715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1350" dirty="0"/>
          </a:p>
          <a:p>
            <a:r>
              <a:rPr lang="pt-BR" sz="1350" dirty="0"/>
              <a:t>TEMA: Testes mais utilizados em avaliação neuropsicológica</a:t>
            </a:r>
            <a:endParaRPr lang="pt-BR" sz="1350" dirty="0"/>
          </a:p>
          <a:p>
            <a:endParaRPr lang="pt-BR" sz="1350" dirty="0"/>
          </a:p>
          <a:p>
            <a:r>
              <a:rPr lang="pt-BR" sz="1350" dirty="0"/>
              <a:t>DOCENTE: Luis Anunciação</a:t>
            </a:r>
            <a:endParaRPr lang="pt-BR" sz="135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04185" y="3740169"/>
            <a:ext cx="3789644" cy="1200329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pt-BR" sz="1200" dirty="0"/>
              <a:t>DATA: 24/06/2017</a:t>
            </a:r>
          </a:p>
          <a:p>
            <a:r>
              <a:rPr lang="pt-BR" sz="1200" dirty="0"/>
              <a:t>HORÁRIO: 9 às 18hrs</a:t>
            </a:r>
          </a:p>
          <a:p>
            <a:endParaRPr lang="pt-BR" sz="1200" dirty="0"/>
          </a:p>
          <a:p>
            <a:r>
              <a:rPr lang="pt-BR" sz="1200" dirty="0"/>
              <a:t>INVESTIMENTO: R$ 250,00 – Alunos novos</a:t>
            </a:r>
          </a:p>
          <a:p>
            <a:r>
              <a:rPr lang="pt-BR" sz="1200" dirty="0"/>
              <a:t>                                 R$ 225,00 – Ex-alunos </a:t>
            </a:r>
            <a:r>
              <a:rPr lang="pt-BR" sz="1200" dirty="0" err="1"/>
              <a:t>IBNeuro</a:t>
            </a:r>
            <a:endParaRPr lang="pt-BR" sz="1200" dirty="0"/>
          </a:p>
          <a:p>
            <a:endParaRPr lang="pt-BR" sz="1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54013" y="4990581"/>
            <a:ext cx="38398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b="1" u="sng" dirty="0">
                <a:solidFill>
                  <a:schemeClr val="bg1"/>
                </a:solidFill>
              </a:rPr>
              <a:t>Maiores informações:</a:t>
            </a:r>
          </a:p>
          <a:p>
            <a:pPr algn="ctr"/>
            <a:endParaRPr lang="pt-BR" sz="1050" b="1" u="sng" dirty="0">
              <a:solidFill>
                <a:schemeClr val="bg1"/>
              </a:solidFill>
            </a:endParaRPr>
          </a:p>
          <a:p>
            <a:r>
              <a:rPr lang="pt-BR" sz="1050" b="1" dirty="0">
                <a:solidFill>
                  <a:schemeClr val="bg1"/>
                </a:solidFill>
              </a:rPr>
              <a:t>Telefone: (22) 99899-4824</a:t>
            </a:r>
          </a:p>
          <a:p>
            <a:endParaRPr lang="pt-BR" sz="1050" b="1" dirty="0">
              <a:solidFill>
                <a:schemeClr val="bg1"/>
              </a:solidFill>
            </a:endParaRPr>
          </a:p>
          <a:p>
            <a:r>
              <a:rPr lang="pt-BR" sz="1050" b="1" dirty="0">
                <a:solidFill>
                  <a:schemeClr val="bg1"/>
                </a:solidFill>
              </a:rPr>
              <a:t>E-mails: contato@anovabr.com</a:t>
            </a:r>
          </a:p>
          <a:p>
            <a:r>
              <a:rPr lang="pt-BR" sz="1050" b="1" dirty="0">
                <a:solidFill>
                  <a:schemeClr val="bg1"/>
                </a:solidFill>
              </a:rPr>
              <a:t>               portugal.aca@gmail.com</a:t>
            </a:r>
            <a:endParaRPr lang="pt-BR" sz="105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Nenhum texto alternativo automático disponível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1" y="5096755"/>
            <a:ext cx="87032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nhum texto alternativo automático disponíve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51" y="5096755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95" y="2742670"/>
            <a:ext cx="1164570" cy="9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99350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WORKSHOP</a:t>
            </a:r>
          </a:p>
          <a:p>
            <a:pPr algn="ctr"/>
            <a:r>
              <a:rPr lang="pt-BR" sz="2100" b="1" dirty="0"/>
              <a:t>(Campos – Junho/2017)</a:t>
            </a:r>
            <a:endParaRPr lang="pt-BR" sz="2100" b="1" dirty="0"/>
          </a:p>
        </p:txBody>
      </p:sp>
      <p:sp>
        <p:nvSpPr>
          <p:cNvPr id="5" name="Retângulo 5"/>
          <p:cNvSpPr/>
          <p:nvPr/>
        </p:nvSpPr>
        <p:spPr>
          <a:xfrm>
            <a:off x="0" y="5019559"/>
            <a:ext cx="9144000" cy="9811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6" name="Retângulo 6"/>
          <p:cNvSpPr/>
          <p:nvPr/>
        </p:nvSpPr>
        <p:spPr>
          <a:xfrm>
            <a:off x="1645556" y="2893799"/>
            <a:ext cx="594969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>
                <a:latin typeface="+mj-lt"/>
              </a:rPr>
              <a:t>Psicólogo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>
                <a:latin typeface="+mj-lt"/>
              </a:rPr>
              <a:t>Especialista em Medidas Psicológicas (Canadá)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>
                <a:latin typeface="+mj-lt"/>
              </a:rPr>
              <a:t>Mestre em Medicina Social (UERJ)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1350" dirty="0"/>
              <a:t>Cursa PhD em Psicometria (PUC-Rio)</a:t>
            </a:r>
            <a:endParaRPr lang="pt-BR" sz="1350" dirty="0"/>
          </a:p>
          <a:p>
            <a:r>
              <a:rPr lang="pt-BR" sz="1350" dirty="0">
                <a:latin typeface="+mj-lt"/>
              </a:rPr>
              <a:t/>
            </a:r>
            <a:br>
              <a:rPr lang="pt-BR" sz="1350" dirty="0">
                <a:latin typeface="+mj-lt"/>
              </a:rPr>
            </a:br>
            <a:endParaRPr lang="pt-BR" sz="1350" dirty="0">
              <a:latin typeface="+mj-lt"/>
            </a:endParaRPr>
          </a:p>
        </p:txBody>
      </p:sp>
      <p:sp>
        <p:nvSpPr>
          <p:cNvPr id="7" name="Retângulo 7"/>
          <p:cNvSpPr/>
          <p:nvPr/>
        </p:nvSpPr>
        <p:spPr>
          <a:xfrm>
            <a:off x="384800" y="1932421"/>
            <a:ext cx="43715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1350" dirty="0"/>
          </a:p>
          <a:p>
            <a:r>
              <a:rPr lang="pt-BR" sz="1350" dirty="0"/>
              <a:t>TEMA: Testes mais utilizados em avaliação neuropsicológica</a:t>
            </a:r>
            <a:endParaRPr lang="pt-BR" sz="1350" dirty="0"/>
          </a:p>
          <a:p>
            <a:endParaRPr lang="pt-BR" sz="1350" dirty="0"/>
          </a:p>
          <a:p>
            <a:r>
              <a:rPr lang="pt-BR" sz="1350" dirty="0"/>
              <a:t>DOCENTE: Luis Anunciação</a:t>
            </a:r>
            <a:endParaRPr lang="pt-BR" sz="1350" dirty="0"/>
          </a:p>
        </p:txBody>
      </p:sp>
      <p:sp>
        <p:nvSpPr>
          <p:cNvPr id="8" name="CaixaDeTexto 8"/>
          <p:cNvSpPr txBox="1"/>
          <p:nvPr/>
        </p:nvSpPr>
        <p:spPr>
          <a:xfrm>
            <a:off x="5780434" y="3740169"/>
            <a:ext cx="3306416" cy="1200329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pt-BR" sz="1200" dirty="0"/>
              <a:t>DATA: 24/06/2017</a:t>
            </a:r>
          </a:p>
          <a:p>
            <a:r>
              <a:rPr lang="pt-BR" sz="1200" dirty="0"/>
              <a:t>HORÁRIO: 9 às 18hrs</a:t>
            </a:r>
          </a:p>
          <a:p>
            <a:endParaRPr lang="pt-BR" sz="1200" dirty="0"/>
          </a:p>
          <a:p>
            <a:r>
              <a:rPr lang="pt-BR" sz="1200" dirty="0"/>
              <a:t>INVESTIMENTO: R$ 250,00 – Alunos novos</a:t>
            </a:r>
          </a:p>
          <a:p>
            <a:r>
              <a:rPr lang="pt-BR" sz="1200" dirty="0"/>
              <a:t>                              R$ 225,00 – Ex-alunos IBNeuro</a:t>
            </a:r>
          </a:p>
          <a:p>
            <a:endParaRPr lang="pt-BR" sz="1200" dirty="0"/>
          </a:p>
        </p:txBody>
      </p:sp>
      <p:sp>
        <p:nvSpPr>
          <p:cNvPr id="9" name="CaixaDeTexto 10"/>
          <p:cNvSpPr txBox="1"/>
          <p:nvPr/>
        </p:nvSpPr>
        <p:spPr>
          <a:xfrm>
            <a:off x="5254013" y="4990581"/>
            <a:ext cx="38398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b="1" u="sng" dirty="0">
                <a:solidFill>
                  <a:schemeClr val="bg1"/>
                </a:solidFill>
              </a:rPr>
              <a:t>Maiores informações:</a:t>
            </a:r>
          </a:p>
          <a:p>
            <a:pPr algn="ctr"/>
            <a:endParaRPr lang="pt-BR" sz="1050" b="1" u="sng" dirty="0">
              <a:solidFill>
                <a:schemeClr val="bg1"/>
              </a:solidFill>
            </a:endParaRPr>
          </a:p>
          <a:p>
            <a:pPr algn="ctr"/>
            <a:r>
              <a:rPr lang="pt-BR" sz="1050" b="1" dirty="0">
                <a:solidFill>
                  <a:schemeClr val="bg1"/>
                </a:solidFill>
              </a:rPr>
              <a:t>Telefone: (22) 99899-4824</a:t>
            </a:r>
          </a:p>
          <a:p>
            <a:endParaRPr lang="pt-BR" sz="1050" b="1" dirty="0">
              <a:solidFill>
                <a:schemeClr val="bg1"/>
              </a:solidFill>
            </a:endParaRPr>
          </a:p>
          <a:p>
            <a:pPr algn="ctr"/>
            <a:r>
              <a:rPr lang="pt-BR" sz="1050" b="1" dirty="0">
                <a:solidFill>
                  <a:schemeClr val="bg1"/>
                </a:solidFill>
              </a:rPr>
              <a:t>E-mails: contato@anovabr.com</a:t>
            </a:r>
          </a:p>
          <a:p>
            <a:pPr algn="ctr"/>
            <a:r>
              <a:rPr lang="pt-BR" sz="1050" b="1" dirty="0">
                <a:solidFill>
                  <a:schemeClr val="bg1"/>
                </a:solidFill>
              </a:rPr>
              <a:t>               portugal.aca@gmail.com</a:t>
            </a:r>
            <a:endParaRPr lang="pt-BR" sz="105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Nenhum texto alternativo automático disponível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1" y="5096755"/>
            <a:ext cx="87032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Nenhum texto alternativo automático disponíve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51" y="5096755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994" y="2909865"/>
            <a:ext cx="957602" cy="9136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67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283</TotalTime>
  <Words>154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Anna</dc:creator>
  <cp:lastModifiedBy>LPfC3</cp:lastModifiedBy>
  <cp:revision>8</cp:revision>
  <dcterms:created xsi:type="dcterms:W3CDTF">2017-05-15T18:05:24Z</dcterms:created>
  <dcterms:modified xsi:type="dcterms:W3CDTF">2017-05-17T17:28:09Z</dcterms:modified>
</cp:coreProperties>
</file>